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</p:sldIdLst>
  <p:sldSz cx="14630400" cy="8229600"/>
  <p:notesSz cx="8229600" cy="14630400"/>
  <p:embeddedFontLst>
    <p:embeddedFont>
      <p:font typeface="Calibri Light" panose="020F0302020204030204" pitchFamily="34" charset="0"/>
      <p:regular r:id="rId10"/>
      <p:italic r:id="rId11"/>
    </p:embeddedFont>
    <p:embeddedFont>
      <p:font typeface="Tomorrow Semi Bold" panose="020B0604020202020204" charset="0"/>
      <p:regular r:id="rId12"/>
    </p:embeddedFont>
    <p:embeddedFont>
      <p:font typeface="Tomorrow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6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934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4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795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44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6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207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4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88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651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843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23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794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907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289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839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17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5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GameZone: Game, Win, Rule!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Welcome to GameZone, where entertainment meets opportunity! Dive into a world of free and paid games designed to thrill and reward. Start your journey now and climb the leaderboard!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02" y="211378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7219"/>
            <a:ext cx="11454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Unleash the Fun: Free Games Showcase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Tic-Tac-Toe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classic game of strategy and wits. Challenge friends or play solo.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Snake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39685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Navigate the snake, eat, grow, and avoid obstacles. Simple yet addictive!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79627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Brick Game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39685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Break bricks and collect power-ups. A retro arcade experience.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282" y="264387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 Accepted: Paid Games for Big Rewards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374904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Mine Game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 your luck and strategy. Uncover hidden treasures while avoiding mines. Earn coins for every safe move!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6421041" y="5447228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Color Trending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8526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 color trends and multiply your coins. The more accurate your prediction, the bigger the reward!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02" y="199162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Your GameZone Wallet: Earn, Withdraw, Repeat!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231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Earn Coins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273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Win coins by playing free games and paid challenges.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231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Secure Wallet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2734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Store your coins securely in your GameZone wallet.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Easy Withdrawals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Withdraw your earnings with seamless transactions.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" y="199162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171"/>
            <a:ext cx="8584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GameZone: Merits &amp; Demerits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1925"/>
            <a:ext cx="3330416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✅</a:t>
            </a: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Merits (Advantages)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5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Engaging Gameplay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Multiple games to keep users entertained.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10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Earning Potential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Win coins and withdraw them securely.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361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User-Friendly Interface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Easy navigation and smooth gameplay.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412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21925"/>
            <a:ext cx="4180880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❌</a:t>
            </a: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Demerits (Disadvantages)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259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Requires Internet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Online connectivity needed.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681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Paid Games Require Coins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Users must earn or deposit coins.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732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Limited Games (For Now)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Expansion needed for variety.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021" y="199162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Enhancements: Elevating Your Experience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Multiplayer Mode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Compete with friends in real-time.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360116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Daily Rewards &amp; Bonuses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Get extra coins for daily logins.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More Games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Expanding the game collection.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App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Dedicated app for seamless gaming.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7E81F9E-9554-4840-A6CA-C59F6CE312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76" y="199162"/>
            <a:ext cx="1102417" cy="1154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88674" y="3563359"/>
            <a:ext cx="4652940" cy="855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</a:pPr>
            <a:r>
              <a:rPr lang="en-IN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124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311</Words>
  <Application>Microsoft Office PowerPoint</Application>
  <PresentationFormat>Custom</PresentationFormat>
  <Paragraphs>48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 Light</vt:lpstr>
      <vt:lpstr>Tomorrow Semi Bold</vt:lpstr>
      <vt:lpstr>Tomorrow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HONEY SHUTHAR</cp:lastModifiedBy>
  <cp:revision>3</cp:revision>
  <dcterms:created xsi:type="dcterms:W3CDTF">2025-02-27T15:07:44Z</dcterms:created>
  <dcterms:modified xsi:type="dcterms:W3CDTF">2025-02-28T03:25:28Z</dcterms:modified>
</cp:coreProperties>
</file>